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1" r:id="rId123"/>
    <p:sldId id="380" r:id="rId124"/>
    <p:sldId id="382" r:id="rId125"/>
    <p:sldId id="385" r:id="rId126"/>
    <p:sldId id="388" r:id="rId127"/>
    <p:sldId id="387" r:id="rId128"/>
    <p:sldId id="389" r:id="rId129"/>
    <p:sldId id="386" r:id="rId130"/>
    <p:sldId id="383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11" r:id="rId150"/>
    <p:sldId id="412" r:id="rId151"/>
    <p:sldId id="414" r:id="rId152"/>
    <p:sldId id="413" r:id="rId153"/>
    <p:sldId id="417" r:id="rId154"/>
    <p:sldId id="415" r:id="rId155"/>
    <p:sldId id="416" r:id="rId156"/>
    <p:sldId id="418" r:id="rId157"/>
    <p:sldId id="419" r:id="rId158"/>
    <p:sldId id="420" r:id="rId159"/>
    <p:sldId id="421" r:id="rId160"/>
    <p:sldId id="422" r:id="rId161"/>
    <p:sldId id="423" r:id="rId162"/>
    <p:sldId id="408" r:id="rId163"/>
    <p:sldId id="409" r:id="rId164"/>
    <p:sldId id="410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64" Type="http://schemas.openxmlformats.org/officeDocument/2006/relationships/slide" Target="slides/slide161.xml"/><Relationship Id="rId16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</a:t>
            </a:r>
            <a:r>
              <a:rPr lang="es-ES" dirty="0" err="1" smtClean="0"/>
              <a:t>Array</a:t>
            </a:r>
            <a:r>
              <a:rPr lang="es-ES" dirty="0" smtClean="0"/>
              <a:t>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err="1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err="1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smtClean="0">
                <a:solidFill>
                  <a:srgbClr val="323330"/>
                </a:solidFill>
              </a:rPr>
              <a:t>function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err="1" smtClean="0">
                <a:solidFill>
                  <a:srgbClr val="323330"/>
                </a:solidFill>
              </a:rPr>
              <a:t>call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i="1" dirty="0" err="1" smtClean="0">
                <a:solidFill>
                  <a:srgbClr val="323330"/>
                </a:solidFill>
              </a:rPr>
              <a:t>apply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i="1" dirty="0" err="1" smtClean="0">
                <a:solidFill>
                  <a:srgbClr val="323330"/>
                </a:solidFill>
              </a:rPr>
              <a:t>bind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call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apply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bind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call</a:t>
            </a:r>
            <a:r>
              <a:rPr lang="es-ES" dirty="0" smtClean="0"/>
              <a:t>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call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apply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bind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apply</a:t>
            </a:r>
            <a:r>
              <a:rPr lang="es-ES" dirty="0" smtClean="0"/>
              <a:t>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call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apply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bind</a:t>
            </a:r>
            <a:r>
              <a:rPr lang="es-ES" i="1" dirty="0" smtClean="0">
                <a:solidFill>
                  <a:srgbClr val="323330"/>
                </a:solidFill>
              </a:rPr>
              <a:t>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bind</a:t>
            </a:r>
            <a:r>
              <a:rPr lang="es-ES" dirty="0" smtClean="0"/>
              <a:t>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function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//function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function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“function”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9902</TotalTime>
  <Words>6836</Words>
  <Application>Microsoft Office PowerPoint</Application>
  <PresentationFormat>Widescreen</PresentationFormat>
  <Paragraphs>1220</Paragraphs>
  <Slides>162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162</vt:i4>
      </vt:variant>
    </vt:vector>
  </HeadingPairs>
  <TitlesOfParts>
    <vt:vector size="170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Objetos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250</cp:revision>
  <cp:lastPrinted>2015-06-06T06:52:46Z</cp:lastPrinted>
  <dcterms:created xsi:type="dcterms:W3CDTF">2015-05-29T14:06:59Z</dcterms:created>
  <dcterms:modified xsi:type="dcterms:W3CDTF">2015-06-07T00:32:48Z</dcterms:modified>
</cp:coreProperties>
</file>